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A696-81DA-4212-BA81-C818D07165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14AE-1D3A-4174-AED4-ECD3AC13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22637"/>
          </a:xfrm>
        </p:spPr>
        <p:txBody>
          <a:bodyPr>
            <a:normAutofit/>
          </a:bodyPr>
          <a:lstStyle/>
          <a:p>
            <a:r>
              <a:rPr lang="th-TH" dirty="0" smtClean="0">
                <a:effectLst/>
              </a:rPr>
              <a:t>นับถอยหลังภาษีที่ดินและสิ่งปลูกสร้าง</a:t>
            </a:r>
            <a:br>
              <a:rPr lang="th-TH" dirty="0" smtClean="0">
                <a:effectLst/>
              </a:rPr>
            </a:br>
            <a:r>
              <a:rPr lang="th-TH" dirty="0" smtClean="0">
                <a:effectLst/>
              </a:rPr>
              <a:t>สรุป กฎหมายภาษีที่ดินและสิ่งปลูกสร้าง พ.ศ.2562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4800" y="4757738"/>
            <a:ext cx="774700" cy="8429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900"/>
            <a:ext cx="11150600" cy="6134100"/>
          </a:xfrm>
        </p:spPr>
      </p:pic>
    </p:spTree>
    <p:extLst>
      <p:ext uri="{BB962C8B-B14F-4D97-AF65-F5344CB8AC3E}">
        <p14:creationId xmlns:p14="http://schemas.microsoft.com/office/powerpoint/2010/main" val="1107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81000"/>
            <a:ext cx="11391900" cy="6172200"/>
          </a:xfrm>
        </p:spPr>
      </p:pic>
    </p:spTree>
    <p:extLst>
      <p:ext uri="{BB962C8B-B14F-4D97-AF65-F5344CB8AC3E}">
        <p14:creationId xmlns:p14="http://schemas.microsoft.com/office/powerpoint/2010/main" val="30492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38150"/>
            <a:ext cx="11239500" cy="6038850"/>
          </a:xfrm>
        </p:spPr>
      </p:pic>
    </p:spTree>
    <p:extLst>
      <p:ext uri="{BB962C8B-B14F-4D97-AF65-F5344CB8AC3E}">
        <p14:creationId xmlns:p14="http://schemas.microsoft.com/office/powerpoint/2010/main" val="17902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850"/>
            <a:ext cx="11315700" cy="6191250"/>
          </a:xfrm>
        </p:spPr>
      </p:pic>
    </p:spTree>
    <p:extLst>
      <p:ext uri="{BB962C8B-B14F-4D97-AF65-F5344CB8AC3E}">
        <p14:creationId xmlns:p14="http://schemas.microsoft.com/office/powerpoint/2010/main" val="38130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42900"/>
            <a:ext cx="11315700" cy="6191250"/>
          </a:xfrm>
        </p:spPr>
      </p:pic>
    </p:spTree>
    <p:extLst>
      <p:ext uri="{BB962C8B-B14F-4D97-AF65-F5344CB8AC3E}">
        <p14:creationId xmlns:p14="http://schemas.microsoft.com/office/powerpoint/2010/main" val="19722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00050"/>
            <a:ext cx="11353800" cy="6096000"/>
          </a:xfrm>
        </p:spPr>
      </p:pic>
    </p:spTree>
    <p:extLst>
      <p:ext uri="{BB962C8B-B14F-4D97-AF65-F5344CB8AC3E}">
        <p14:creationId xmlns:p14="http://schemas.microsoft.com/office/powerpoint/2010/main" val="7181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00050"/>
            <a:ext cx="11201400" cy="6115050"/>
          </a:xfrm>
        </p:spPr>
      </p:pic>
    </p:spTree>
    <p:extLst>
      <p:ext uri="{BB962C8B-B14F-4D97-AF65-F5344CB8AC3E}">
        <p14:creationId xmlns:p14="http://schemas.microsoft.com/office/powerpoint/2010/main" val="4109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57200"/>
            <a:ext cx="11391900" cy="6076950"/>
          </a:xfrm>
        </p:spPr>
      </p:pic>
    </p:spTree>
    <p:extLst>
      <p:ext uri="{BB962C8B-B14F-4D97-AF65-F5344CB8AC3E}">
        <p14:creationId xmlns:p14="http://schemas.microsoft.com/office/powerpoint/2010/main" val="32721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81000"/>
            <a:ext cx="11372850" cy="6191250"/>
          </a:xfrm>
        </p:spPr>
      </p:pic>
    </p:spTree>
    <p:extLst>
      <p:ext uri="{BB962C8B-B14F-4D97-AF65-F5344CB8AC3E}">
        <p14:creationId xmlns:p14="http://schemas.microsoft.com/office/powerpoint/2010/main" val="22554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050"/>
            <a:ext cx="11296650" cy="6057900"/>
          </a:xfrm>
        </p:spPr>
      </p:pic>
    </p:spTree>
    <p:extLst>
      <p:ext uri="{BB962C8B-B14F-4D97-AF65-F5344CB8AC3E}">
        <p14:creationId xmlns:p14="http://schemas.microsoft.com/office/powerpoint/2010/main" val="22089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81000"/>
            <a:ext cx="10934700" cy="6121400"/>
          </a:xfrm>
        </p:spPr>
      </p:pic>
    </p:spTree>
    <p:extLst>
      <p:ext uri="{BB962C8B-B14F-4D97-AF65-F5344CB8AC3E}">
        <p14:creationId xmlns:p14="http://schemas.microsoft.com/office/powerpoint/2010/main" val="35139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81000"/>
            <a:ext cx="11277600" cy="6096000"/>
          </a:xfrm>
        </p:spPr>
      </p:pic>
    </p:spTree>
    <p:extLst>
      <p:ext uri="{BB962C8B-B14F-4D97-AF65-F5344CB8AC3E}">
        <p14:creationId xmlns:p14="http://schemas.microsoft.com/office/powerpoint/2010/main" val="8256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050"/>
            <a:ext cx="11430000" cy="6096000"/>
          </a:xfrm>
        </p:spPr>
      </p:pic>
    </p:spTree>
    <p:extLst>
      <p:ext uri="{BB962C8B-B14F-4D97-AF65-F5344CB8AC3E}">
        <p14:creationId xmlns:p14="http://schemas.microsoft.com/office/powerpoint/2010/main" val="15676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844"/>
            <a:ext cx="10947400" cy="610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11239500" cy="6070600"/>
          </a:xfrm>
        </p:spPr>
      </p:pic>
    </p:spTree>
    <p:extLst>
      <p:ext uri="{BB962C8B-B14F-4D97-AF65-F5344CB8AC3E}">
        <p14:creationId xmlns:p14="http://schemas.microsoft.com/office/powerpoint/2010/main" val="18747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44501"/>
            <a:ext cx="10604500" cy="6019800"/>
          </a:xfrm>
        </p:spPr>
      </p:pic>
    </p:spTree>
    <p:extLst>
      <p:ext uri="{BB962C8B-B14F-4D97-AF65-F5344CB8AC3E}">
        <p14:creationId xmlns:p14="http://schemas.microsoft.com/office/powerpoint/2010/main" val="17521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06400"/>
            <a:ext cx="10909300" cy="6083300"/>
          </a:xfrm>
        </p:spPr>
      </p:pic>
    </p:spTree>
    <p:extLst>
      <p:ext uri="{BB962C8B-B14F-4D97-AF65-F5344CB8AC3E}">
        <p14:creationId xmlns:p14="http://schemas.microsoft.com/office/powerpoint/2010/main" val="10004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82600"/>
            <a:ext cx="11188700" cy="6108700"/>
          </a:xfrm>
        </p:spPr>
      </p:pic>
    </p:spTree>
    <p:extLst>
      <p:ext uri="{BB962C8B-B14F-4D97-AF65-F5344CB8AC3E}">
        <p14:creationId xmlns:p14="http://schemas.microsoft.com/office/powerpoint/2010/main" val="6282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06400"/>
            <a:ext cx="10769600" cy="6083300"/>
          </a:xfrm>
        </p:spPr>
      </p:pic>
    </p:spTree>
    <p:extLst>
      <p:ext uri="{BB962C8B-B14F-4D97-AF65-F5344CB8AC3E}">
        <p14:creationId xmlns:p14="http://schemas.microsoft.com/office/powerpoint/2010/main" val="31958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68300"/>
            <a:ext cx="10871200" cy="6210300"/>
          </a:xfrm>
        </p:spPr>
      </p:pic>
    </p:spTree>
    <p:extLst>
      <p:ext uri="{BB962C8B-B14F-4D97-AF65-F5344CB8AC3E}">
        <p14:creationId xmlns:p14="http://schemas.microsoft.com/office/powerpoint/2010/main" val="26051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</Words>
  <Application>Microsoft Office PowerPoint</Application>
  <PresentationFormat>แบบจอกว้าง</PresentationFormat>
  <Paragraphs>1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ธีมของ Office</vt:lpstr>
      <vt:lpstr>นับถอยหลังภาษีที่ดินและสิ่งปลูกสร้าง สรุป กฎหมายภาษีที่ดินและสิ่งปลูกสร้าง พ.ศ.2562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นับถอยหลังภาษีที่ดินและสิ่งปลูกสร้าง สรุป กฎหมายภาษีที่ดินและสิ่งปลูกสร้าง พ.ศ.2562</dc:title>
  <dc:creator>aom aam</dc:creator>
  <cp:lastModifiedBy>aom aam</cp:lastModifiedBy>
  <cp:revision>3</cp:revision>
  <dcterms:created xsi:type="dcterms:W3CDTF">2019-10-17T07:38:59Z</dcterms:created>
  <dcterms:modified xsi:type="dcterms:W3CDTF">2019-10-17T08:18:28Z</dcterms:modified>
</cp:coreProperties>
</file>